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E7"/>
    <a:srgbClr val="CCFFCC"/>
    <a:srgbClr val="FFFFE7"/>
    <a:srgbClr val="FFFFCC"/>
    <a:srgbClr val="FEF2E8"/>
    <a:srgbClr val="EBF6F9"/>
    <a:srgbClr val="F0ECF4"/>
    <a:srgbClr val="F4F7ED"/>
    <a:srgbClr val="F8EDEC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6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5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4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8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2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8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2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6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2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7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E3236-C44B-423A-906C-9C9A50E786B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F05F1-D5C3-4AEF-BF3A-679AA29D0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pPr marL="0" indent="0"/>
            <a:r>
              <a:rPr lang="en-US" sz="5400" dirty="0"/>
              <a:t>PowerPoint template for mind sweeping.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8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4206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2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7672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51936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03840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8186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4783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D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7455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D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69063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88110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C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4033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Simply duplicate the next few slides to keep adding as many as you need.  The font is large so that you can easily see what you’ve typed when you sort.  </a:t>
            </a:r>
          </a:p>
        </p:txBody>
      </p:sp>
    </p:spTree>
    <p:extLst>
      <p:ext uri="{BB962C8B-B14F-4D97-AF65-F5344CB8AC3E}">
        <p14:creationId xmlns:p14="http://schemas.microsoft.com/office/powerpoint/2010/main" val="172824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23063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2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29795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6108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0011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/>
              <a:t>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188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599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9039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D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0312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D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6902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2328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C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5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33321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On-screen Show (4:3)</PresentationFormat>
  <Paragraphs>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template for mind sweeping.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sweeping</dc:title>
  <dc:creator>Meggin McIntosh, PhD</dc:creator>
  <cp:lastModifiedBy>Meggin</cp:lastModifiedBy>
  <cp:revision>2</cp:revision>
  <dcterms:created xsi:type="dcterms:W3CDTF">2017-02-11T17:15:30Z</dcterms:created>
  <dcterms:modified xsi:type="dcterms:W3CDTF">2022-08-05T17:05:31Z</dcterms:modified>
</cp:coreProperties>
</file>